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c5d6ef12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c5d6ef12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c5d6ef12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c5d6ef12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c5d6ef12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c5d6ef12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c5d6ef12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c5d6ef12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c5d6ef12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c5d6ef12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c5d6ef12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c5d6ef12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c5d6ef12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c5d6ef12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c5d6ef12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c5d6ef12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5d6ef12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5d6ef12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5d6ef12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c5d6ef12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c5d6ef12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c5d6ef12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c5d6ef1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c5d6ef1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c5d6ef1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c5d6ef1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c5d6ef12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c5d6ef12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c5d6ef1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c5d6ef1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c5d6ef1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c5d6ef1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c5d6ef1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c5d6ef1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c5d6ef12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c5d6ef12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c5d6ef12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c5d6ef1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c5d6ef1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c5d6ef1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c5d6ef1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c5d6ef1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c5d6ef1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c5d6ef1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c5d6ef1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c5d6ef1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c5d6ef1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c5d6ef1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c5d6ef1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c5d6ef1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c5d6ef12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c5d6ef12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c5d6ef12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c5d6ef12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c5d6ef12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c5d6ef12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263"/>
            <a:ext cx="9144001" cy="2821225"/>
          </a:xfrm>
          <a:prstGeom prst="rect">
            <a:avLst/>
          </a:prstGeom>
          <a:noFill/>
          <a:ln>
            <a:noFill/>
          </a:ln>
          <a:effectLst>
            <a:outerShdw blurRad="1000125" rotWithShape="0" algn="bl" dir="9000000" dist="647700">
              <a:srgbClr val="9FC5E8"/>
            </a:outerShdw>
          </a:effectLst>
        </p:spPr>
      </p:pic>
      <p:sp>
        <p:nvSpPr>
          <p:cNvPr id="56" name="Google Shape;56;p13"/>
          <p:cNvSpPr txBox="1"/>
          <p:nvPr/>
        </p:nvSpPr>
        <p:spPr>
          <a:xfrm>
            <a:off x="2313900" y="3317675"/>
            <a:ext cx="45162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chemeClr val="dk1"/>
                </a:solidFill>
              </a:rPr>
              <a:t>Automation Expo 2025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dk1"/>
                </a:solidFill>
              </a:rPr>
              <a:t>By ICS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4294967295" type="title"/>
          </p:nvPr>
        </p:nvSpPr>
        <p:spPr>
          <a:xfrm>
            <a:off x="408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h" sz="4620"/>
              <a:t>AI</a:t>
            </a:r>
            <a:endParaRPr b="1" sz="46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6" y="378725"/>
            <a:ext cx="8883050" cy="44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9" y="384701"/>
            <a:ext cx="9101916" cy="46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26" y="212225"/>
            <a:ext cx="8700751" cy="46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0" y="152839"/>
            <a:ext cx="9143999" cy="483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438150"/>
            <a:ext cx="82010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504825"/>
            <a:ext cx="808672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519113"/>
            <a:ext cx="84677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63" y="454826"/>
            <a:ext cx="8600475" cy="44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4294967295" type="title"/>
          </p:nvPr>
        </p:nvSpPr>
        <p:spPr>
          <a:xfrm>
            <a:off x="408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h" sz="4620"/>
              <a:t>Low Code/ No Code</a:t>
            </a:r>
            <a:endParaRPr b="1" sz="46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03450" cy="47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438" y="4917247"/>
            <a:ext cx="1755121" cy="2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"/>
            <a:ext cx="9144000" cy="513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20"/>
            <a:ext cx="9144001" cy="511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ctrTitle"/>
          </p:nvPr>
        </p:nvSpPr>
        <p:spPr>
          <a:xfrm>
            <a:off x="2582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Benefits of Low-Code No-Code Automation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4" y="0"/>
            <a:ext cx="9010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16"/>
            <a:ext cx="9144000" cy="502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5"/>
            <a:ext cx="9144001" cy="506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441"/>
            <a:ext cx="9143999" cy="503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" y="0"/>
            <a:ext cx="91176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25"/>
            <a:ext cx="9143999" cy="51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6" y="0"/>
            <a:ext cx="8884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5025"/>
            <a:ext cx="8839200" cy="457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52388"/>
            <a:ext cx="90297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38113"/>
            <a:ext cx="90487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34"/>
            <a:ext cx="9143999" cy="508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08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h" sz="4620"/>
              <a:t>RPA</a:t>
            </a:r>
            <a:endParaRPr b="1" sz="46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99"/>
            <a:ext cx="9144000" cy="50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3" y="147638"/>
            <a:ext cx="890587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